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3" r:id="rId2"/>
    <p:sldId id="259" r:id="rId3"/>
    <p:sldId id="260" r:id="rId4"/>
    <p:sldId id="264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74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262669-16CA-4061-AD82-C61FD1725122}" v="1" dt="2025-07-09T00:55:14.9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19" autoAdjust="0"/>
    <p:restoredTop sz="94660"/>
  </p:normalViewPr>
  <p:slideViewPr>
    <p:cSldViewPr snapToGrid="0">
      <p:cViewPr varScale="1">
        <p:scale>
          <a:sx n="73" d="100"/>
          <a:sy n="73" d="100"/>
        </p:scale>
        <p:origin x="1042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泽源 王" userId="217ac13020699d91" providerId="LiveId" clId="{94262669-16CA-4061-AD82-C61FD1725122}"/>
    <pc:docChg chg="modSld">
      <pc:chgData name="泽源 王" userId="217ac13020699d91" providerId="LiveId" clId="{94262669-16CA-4061-AD82-C61FD1725122}" dt="2025-07-09T00:55:33.835" v="4" actId="20577"/>
      <pc:docMkLst>
        <pc:docMk/>
      </pc:docMkLst>
      <pc:sldChg chg="modSp mod">
        <pc:chgData name="泽源 王" userId="217ac13020699d91" providerId="LiveId" clId="{94262669-16CA-4061-AD82-C61FD1725122}" dt="2025-07-09T00:55:33.835" v="4" actId="20577"/>
        <pc:sldMkLst>
          <pc:docMk/>
          <pc:sldMk cId="2984939115" sldId="263"/>
        </pc:sldMkLst>
        <pc:spChg chg="mod">
          <ac:chgData name="泽源 王" userId="217ac13020699d91" providerId="LiveId" clId="{94262669-16CA-4061-AD82-C61FD1725122}" dt="2025-07-09T00:55:22.488" v="0" actId="2711"/>
          <ac:spMkLst>
            <pc:docMk/>
            <pc:sldMk cId="2984939115" sldId="263"/>
            <ac:spMk id="2" creationId="{76DEFFBF-DA24-973F-4A99-9EF48AA30D3D}"/>
          </ac:spMkLst>
        </pc:spChg>
        <pc:spChg chg="mod">
          <ac:chgData name="泽源 王" userId="217ac13020699d91" providerId="LiveId" clId="{94262669-16CA-4061-AD82-C61FD1725122}" dt="2025-07-09T00:55:33.835" v="4" actId="20577"/>
          <ac:spMkLst>
            <pc:docMk/>
            <pc:sldMk cId="2984939115" sldId="263"/>
            <ac:spMk id="3" creationId="{024C3699-5365-9C74-B35E-29D08E38F83F}"/>
          </ac:spMkLst>
        </pc:spChg>
      </pc:sldChg>
    </pc:docChg>
  </pc:docChgLst>
</pc:chgInfo>
</file>

<file path=ppt/media/image1.g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10376-81AB-485E-9436-D5BF0F88E0E9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26098-876D-4545-BDE3-E1F80F7C7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567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E7E73E-AB7F-E040-76A6-22BBA4DE1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D2A9406-F0AF-EA63-A2F9-C4D16AF1E0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BE891B-E074-B786-AB92-625606E80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EF8B95-2C94-A4CE-212F-A2D9AA159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512617-AA0D-03B8-AF96-250E4BE3D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1218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53DF84-CCCC-3955-E212-EE1B1549E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EC87AB-722E-5AEC-E5B4-62F50F3CA8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9772D0-5FEA-6E7B-AAE4-70DED1057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350E3B-EF78-99C0-7CBF-FD9BB92FD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43C46C-BF5B-2109-AE4F-B488C5C6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74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F4BED81-B47C-9B6B-A017-C523AB5AB2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2B9BCE6-2E05-F457-8F7B-1713E993E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64AFC3-9FDF-C361-B6E6-73A3860CC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C36C1A-774E-1C55-7B4E-5EFC7AEBA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5968D0-78BB-5733-B1BB-3EB3A57E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123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4B82EF-E47F-A7AB-2BEB-F986117B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7E3181-FE1D-C45A-D2EC-CAB4EBB1E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EE15B7-3E2D-24D7-98E4-430B51301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90E0A6-CCAA-C561-9D6F-BB8EAE50C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FF4C6E-79D7-DE53-9929-BDA518572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309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72E82A-C677-3A9E-1DD2-8A4FFE566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78EE6F-B660-AF90-C175-7F6BAC4D5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32EE00-0364-1D2C-73EE-444579337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C36264-61B9-D0FA-B2E5-367AB1992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D67D66-FC87-138E-0C79-7A3F78B86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4603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DD81C-0DC1-F818-7205-AE18EB30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150DA9-309E-22DD-13ED-D1B86EA730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81A0323-485E-167E-BFD5-CD50332D2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6C16FA-FBB6-3E6F-C8F3-BBD5F5646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EB7C4E-E47E-BB51-5D7E-1A1F895AC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6292735-DCD6-18D4-F8A9-B3C55A713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9585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382F9-AE7B-5D1C-2286-1B2C06159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C1C3A44-79E2-0147-D90A-4AC7CBD78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6428D15-B4DF-9613-2817-61E7B6E7B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D0B45E7-BED7-0B9D-167F-0EA2F393BF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8232BB-CD2B-E074-B3BE-DB9F9DA3F4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035B82C-E7D0-DD68-1D2C-EA62B31D6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4F6BAA6-A43E-6AD2-E69A-FAE747B1D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5E47CB-D2D5-4B5F-CEA6-6D34F158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8828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7B3B8-3FEF-EA59-613F-464F0A77D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F54AB77-B396-E656-246E-DA5579C7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3BEEFEC-DED8-E613-4C5D-61C554EE9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8BA41F1-2C73-61DF-4F85-2045679D0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7929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7CD94A3-4B06-6D98-3FEC-95D71E7F5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078A889-C948-B481-2712-A6B318960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78CFCC2-C045-A091-6185-EFA7C3828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366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C02712-8A2C-3C62-8342-2830D84D7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14911A-FF5B-1BBE-13BC-269ECC8FA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EA26DA0-9650-3B45-D455-09605B529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7EBDC7-D8FD-D81D-C4D6-4A80DCC08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8DFAB3-F3F5-94E7-992E-03342EC28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DE3B16-366F-CF73-E568-C385E151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236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07174B-FC43-77B6-DB23-5CCAEA85F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5480278-ACD2-968E-3578-9EBBB8E1D3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1859D8-AD37-A36C-F1FF-290F8FB6A4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41C16AF-729F-8B1A-B3D3-D4110A909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F8ACEE-6E15-EC6A-C961-05BAF91DF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99A0D1-22A5-3E45-0630-3ACC73122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8678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F3A6D10-15FE-99EA-68E6-F72818A68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5AAA35-53C7-8895-90E1-857F632AB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E6A84C-81EC-28E5-2648-7E78FBCBBE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83A079-7B47-49C6-82A8-F828BF83B421}" type="datetimeFigureOut">
              <a:rPr lang="zh-CN" altLang="en-US" smtClean="0"/>
              <a:t>2025/7/19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0B16-7970-15E2-82AA-FDABC20575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2152BF-D417-6A85-F70E-FE0CC07321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33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4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EFFBF-DA24-973F-4A99-9EF48AA30D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latin typeface="+mn-lt"/>
              </a:rPr>
              <a:t>Assignment 4</a:t>
            </a:r>
            <a:endParaRPr lang="zh-CN" alt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4C3699-5365-9C74-B35E-29D08E38F8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Group members: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Zeyuan Wang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Jiawen Wu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939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BC6937-3D42-EA62-E3A0-1D2B07BD8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420" y="429704"/>
            <a:ext cx="7543800" cy="1260984"/>
          </a:xfrm>
        </p:spPr>
        <p:txBody>
          <a:bodyPr>
            <a:normAutofit fontScale="90000"/>
          </a:bodyPr>
          <a:lstStyle/>
          <a:p>
            <a:r>
              <a:rPr lang="en-US" altLang="zh-CN" b="1" dirty="0"/>
              <a:t>SVM output in a rotating 3D plot</a:t>
            </a:r>
            <a:endParaRPr lang="zh-CN" altLang="en-US" b="1" dirty="0"/>
          </a:p>
        </p:txBody>
      </p:sp>
      <p:pic>
        <p:nvPicPr>
          <p:cNvPr id="5" name="图片 4" descr="图表, 散点图&#10;&#10;AI 生成的内容可能不正确。">
            <a:extLst>
              <a:ext uri="{FF2B5EF4-FFF2-40B4-BE49-F238E27FC236}">
                <a16:creationId xmlns:a16="http://schemas.microsoft.com/office/drawing/2014/main" id="{ADCE2312-41B5-1FB7-90A5-481B40276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46" y="1624349"/>
            <a:ext cx="7097218" cy="473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61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573A97-901F-1EFD-D656-18821623D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Core code</a:t>
            </a:r>
            <a:endParaRPr lang="zh-CN" altLang="en-US" b="1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63B9B7E8-B874-4FF3-39B5-7FB544B23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305" y="1315960"/>
            <a:ext cx="5673303" cy="4351338"/>
          </a:xfr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C253E00-40ED-8967-00D4-3D6BEF64A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8283" y="1315960"/>
            <a:ext cx="4014831" cy="435950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79F8073-7151-D3E3-531B-3032F166AD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8417" y="532151"/>
            <a:ext cx="3005040" cy="302051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9A9F3B7-C197-AFB1-F185-B072C76047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4829" y="3491629"/>
            <a:ext cx="2884400" cy="265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107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303DF-DB68-C9B4-759D-CDF2B944B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82F6F1-69FC-A2BC-2AC0-072222179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.Do SVM on our project data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AE1438F-6AA0-F834-CBF3-0ECA297443D6}"/>
              </a:ext>
            </a:extLst>
          </p:cNvPr>
          <p:cNvSpPr txBox="1"/>
          <p:nvPr/>
        </p:nvSpPr>
        <p:spPr>
          <a:xfrm>
            <a:off x="5209082" y="1851285"/>
            <a:ext cx="1208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Core code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542CB4A-472C-FAB8-264C-659A0C90E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9082" y="2220617"/>
            <a:ext cx="3224053" cy="383294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E349AB2-4002-A0CA-8638-6C1B99B55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135" y="2220617"/>
            <a:ext cx="2136311" cy="195983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757D6C0-9F74-FD21-FB0B-512474AAD2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3135" y="4166876"/>
            <a:ext cx="2741576" cy="225602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E20BEA4-1AD5-987F-E34B-6E5C234A99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9446" y="2220617"/>
            <a:ext cx="1859442" cy="1638708"/>
          </a:xfrm>
          <a:prstGeom prst="rect">
            <a:avLst/>
          </a:prstGeom>
        </p:spPr>
      </p:pic>
      <p:pic>
        <p:nvPicPr>
          <p:cNvPr id="14" name="图片 13" descr="图表&#10;&#10;AI 生成的内容可能不正确。">
            <a:extLst>
              <a:ext uri="{FF2B5EF4-FFF2-40B4-BE49-F238E27FC236}">
                <a16:creationId xmlns:a16="http://schemas.microsoft.com/office/drawing/2014/main" id="{B584DE8E-8F0B-0A12-0F22-5F9755D9B2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767" y="1851285"/>
            <a:ext cx="5252849" cy="420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93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27</Words>
  <Application>Microsoft Office PowerPoint</Application>
  <PresentationFormat>宽屏</PresentationFormat>
  <Paragraphs>8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Assignment 4</vt:lpstr>
      <vt:lpstr>SVM output in a rotating 3D plot</vt:lpstr>
      <vt:lpstr>Core code</vt:lpstr>
      <vt:lpstr>.Do SVM on our project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泽源 王</dc:creator>
  <cp:lastModifiedBy>泽源 王</cp:lastModifiedBy>
  <cp:revision>7</cp:revision>
  <dcterms:created xsi:type="dcterms:W3CDTF">2025-07-08T17:40:43Z</dcterms:created>
  <dcterms:modified xsi:type="dcterms:W3CDTF">2025-07-19T05:04:58Z</dcterms:modified>
</cp:coreProperties>
</file>

<file path=docProps/thumbnail.jpeg>
</file>